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62" r:id="rId5"/>
    <p:sldId id="261" r:id="rId6"/>
    <p:sldId id="258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38" autoAdjust="0"/>
    <p:restoredTop sz="88161" autoAdjust="0"/>
  </p:normalViewPr>
  <p:slideViewPr>
    <p:cSldViewPr>
      <p:cViewPr varScale="1">
        <p:scale>
          <a:sx n="98" d="100"/>
          <a:sy n="98" d="100"/>
        </p:scale>
        <p:origin x="-19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858180" cy="122237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Горячие завтраки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в школьной столовой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14290"/>
            <a:ext cx="8458200" cy="85725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Айшинская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</a:t>
            </a:r>
          </a:p>
          <a:p>
            <a:pPr algn="ctr"/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Зеленодольского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Татарстан»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школа\Desktop\столовая\PHOTO-2022-10-24-11-15-34 (1).jpg"/>
          <p:cNvPicPr>
            <a:picLocks noChangeAspect="1" noChangeArrowheads="1"/>
          </p:cNvPicPr>
          <p:nvPr/>
        </p:nvPicPr>
        <p:blipFill>
          <a:blip r:embed="rId2">
            <a:lum bright="17000" contrast="22000"/>
          </a:blip>
          <a:srcRect b="29327"/>
          <a:stretch>
            <a:fillRect/>
          </a:stretch>
        </p:blipFill>
        <p:spPr bwMode="auto">
          <a:xfrm>
            <a:off x="1428728" y="2928934"/>
            <a:ext cx="2928958" cy="3679973"/>
          </a:xfrm>
          <a:prstGeom prst="rect">
            <a:avLst/>
          </a:prstGeom>
          <a:noFill/>
        </p:spPr>
      </p:pic>
      <p:pic>
        <p:nvPicPr>
          <p:cNvPr id="5" name="Picture 4" descr="C:\Users\школа\Desktop\столовая\IMG_58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928934"/>
            <a:ext cx="2643206" cy="3651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Коллектив ПОВАРОВ НАШЕЙ ШКОЛЫ.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5715016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За то, что сыта и довольна наша детвора,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Низкий поклон Вам, славные повара!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школа\Desktop\столовая\IMG_57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357298"/>
            <a:ext cx="5747164" cy="3831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1500198"/>
          </a:xfrm>
        </p:spPr>
        <p:txBody>
          <a:bodyPr>
            <a:noAutofit/>
          </a:bodyPr>
          <a:lstStyle/>
          <a:p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Есть в школе место славное,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может даже главное,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встретишь одноклассников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всех друзей своих.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Ещё не догадались?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Не буду вас томить –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«Школьная столовая» -</a:t>
            </a:r>
            <a:b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Как здорово звучит!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школа\Desktop\столовая\IMG_58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00108"/>
            <a:ext cx="4286280" cy="2857520"/>
          </a:xfrm>
          <a:prstGeom prst="rect">
            <a:avLst/>
          </a:prstGeom>
          <a:noFill/>
        </p:spPr>
      </p:pic>
      <p:pic>
        <p:nvPicPr>
          <p:cNvPr id="2051" name="Picture 3" descr="C:\Users\школа\Desktop\столовая\IMG_5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57430"/>
            <a:ext cx="4250565" cy="2833710"/>
          </a:xfrm>
          <a:prstGeom prst="rect">
            <a:avLst/>
          </a:prstGeom>
          <a:noFill/>
        </p:spPr>
      </p:pic>
      <p:pic>
        <p:nvPicPr>
          <p:cNvPr id="2052" name="Picture 4" descr="C:\Users\школа\Desktop\столовая\IMG_57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00480"/>
            <a:ext cx="4214842" cy="2809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столовая\IMG_5877.JPG"/>
          <p:cNvPicPr>
            <a:picLocks noChangeAspect="1" noChangeArrowheads="1"/>
          </p:cNvPicPr>
          <p:nvPr/>
        </p:nvPicPr>
        <p:blipFill>
          <a:blip r:embed="rId2" cstate="print"/>
          <a:srcRect r="14193"/>
          <a:stretch>
            <a:fillRect/>
          </a:stretch>
        </p:blipFill>
        <p:spPr bwMode="auto">
          <a:xfrm>
            <a:off x="0" y="0"/>
            <a:ext cx="4137637" cy="3214686"/>
          </a:xfrm>
          <a:prstGeom prst="rect">
            <a:avLst/>
          </a:prstGeom>
          <a:noFill/>
        </p:spPr>
      </p:pic>
      <p:pic>
        <p:nvPicPr>
          <p:cNvPr id="3075" name="Picture 3" descr="C:\Users\школа\Desktop\столовая\IMG_57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071966" cy="2714644"/>
          </a:xfrm>
          <a:prstGeom prst="rect">
            <a:avLst/>
          </a:prstGeom>
          <a:noFill/>
        </p:spPr>
      </p:pic>
      <p:pic>
        <p:nvPicPr>
          <p:cNvPr id="3076" name="Picture 4" descr="C:\Users\школа\Desktop\столовая\IMG_5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42852"/>
            <a:ext cx="4572000" cy="3048000"/>
          </a:xfrm>
          <a:prstGeom prst="rect">
            <a:avLst/>
          </a:prstGeom>
          <a:noFill/>
        </p:spPr>
      </p:pic>
      <p:pic>
        <p:nvPicPr>
          <p:cNvPr id="3077" name="Picture 5" descr="C:\Users\школа\Desktop\столовая\IMG_5796.JPG"/>
          <p:cNvPicPr>
            <a:picLocks noChangeAspect="1" noChangeArrowheads="1"/>
          </p:cNvPicPr>
          <p:nvPr/>
        </p:nvPicPr>
        <p:blipFill>
          <a:blip r:embed="rId5" cstate="print"/>
          <a:srcRect l="37500" t="17187" b="18359"/>
          <a:stretch>
            <a:fillRect/>
          </a:stretch>
        </p:blipFill>
        <p:spPr bwMode="auto">
          <a:xfrm>
            <a:off x="4357686" y="3429000"/>
            <a:ext cx="4571972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457200"/>
            <a:ext cx="4991104" cy="900098"/>
          </a:xfrm>
        </p:spPr>
        <p:txBody>
          <a:bodyPr>
            <a:noAutofit/>
          </a:bodyPr>
          <a:lstStyle/>
          <a:p>
            <a:pPr algn="ctr"/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надо кушать всё подряд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чем в рекламе говорят.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Жвачки, чипсы, мармелад -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Портят маленьких ребят!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вот мясо, овощи и фрукты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здоровья хороши!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Эй, девчонки и мальчишки,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Кушайте их от души!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кола\Desktop\столовая\IMG_57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726787" cy="3151191"/>
          </a:xfrm>
          <a:prstGeom prst="rect">
            <a:avLst/>
          </a:prstGeom>
          <a:noFill/>
        </p:spPr>
      </p:pic>
      <p:pic>
        <p:nvPicPr>
          <p:cNvPr id="4099" name="Picture 3" descr="C:\Users\школа\Desktop\столовая\IMG_5893.JPG"/>
          <p:cNvPicPr>
            <a:picLocks noChangeAspect="1" noChangeArrowheads="1"/>
          </p:cNvPicPr>
          <p:nvPr/>
        </p:nvPicPr>
        <p:blipFill>
          <a:blip r:embed="rId3" cstate="print"/>
          <a:srcRect r="6040" b="3356"/>
          <a:stretch>
            <a:fillRect/>
          </a:stretch>
        </p:blipFill>
        <p:spPr bwMode="auto">
          <a:xfrm>
            <a:off x="142844" y="3571876"/>
            <a:ext cx="4167211" cy="2857496"/>
          </a:xfrm>
          <a:prstGeom prst="rect">
            <a:avLst/>
          </a:prstGeom>
          <a:noFill/>
        </p:spPr>
      </p:pic>
      <p:pic>
        <p:nvPicPr>
          <p:cNvPr id="4101" name="Picture 5" descr="C:\Users\школа\Desktop\столовая\IMG_58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435768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школа\Desktop\НПК\ПК Арск\PHOTO-2022-10-24-11-21-39.jpg"/>
          <p:cNvPicPr>
            <a:picLocks noChangeAspect="1" noChangeArrowheads="1"/>
          </p:cNvPicPr>
          <p:nvPr/>
        </p:nvPicPr>
        <p:blipFill>
          <a:blip r:embed="rId2">
            <a:lum bright="14000" contrast="21000"/>
          </a:blip>
          <a:srcRect l="17315"/>
          <a:stretch>
            <a:fillRect/>
          </a:stretch>
        </p:blipFill>
        <p:spPr bwMode="auto">
          <a:xfrm>
            <a:off x="3786182" y="3714752"/>
            <a:ext cx="5116970" cy="30083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57818" y="500042"/>
            <a:ext cx="33575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школе радостно иду,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Ведь я в столовую спешу.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столовой вкусно кормят нас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я приду туда сейчас.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Там ждёт меня котлета,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Борщ, запеканка, сок.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Уютно там, светло, тепло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уходить-то тяжело!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школа\Desktop\столовая\20221025_085118.jpg"/>
          <p:cNvPicPr>
            <a:picLocks noChangeAspect="1" noChangeArrowheads="1"/>
          </p:cNvPicPr>
          <p:nvPr/>
        </p:nvPicPr>
        <p:blipFill>
          <a:blip r:embed="rId3" cstate="print">
            <a:lum bright="19000" contrast="21000"/>
          </a:blip>
          <a:srcRect t="1552" r="18435" b="47238"/>
          <a:stretch>
            <a:fillRect/>
          </a:stretch>
        </p:blipFill>
        <p:spPr bwMode="auto">
          <a:xfrm>
            <a:off x="142844" y="3509060"/>
            <a:ext cx="3000396" cy="3348940"/>
          </a:xfrm>
          <a:prstGeom prst="rect">
            <a:avLst/>
          </a:prstGeom>
          <a:noFill/>
        </p:spPr>
      </p:pic>
      <p:pic>
        <p:nvPicPr>
          <p:cNvPr id="5122" name="Picture 2" descr="C:\Users\школа\Desktop\столовая\IMG_5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290"/>
            <a:ext cx="514353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1357298"/>
            <a:ext cx="5857884" cy="838200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хочешь быть здоровым -</a:t>
            </a:r>
            <a:b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Кушай булочки в столовой!</a:t>
            </a:r>
            <a:b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хочешь стать атлетом -</a:t>
            </a:r>
            <a:b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Кушай вкусные котлеты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кола\Desktop\PHOTO-2022-10-24-12-45-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9000" contrast="17000"/>
          </a:blip>
          <a:srcRect/>
          <a:stretch>
            <a:fillRect/>
          </a:stretch>
        </p:blipFill>
        <p:spPr bwMode="auto">
          <a:xfrm>
            <a:off x="214282" y="214290"/>
            <a:ext cx="3394472" cy="4525962"/>
          </a:xfrm>
          <a:prstGeom prst="rect">
            <a:avLst/>
          </a:prstGeom>
          <a:noFill/>
        </p:spPr>
      </p:pic>
      <p:pic>
        <p:nvPicPr>
          <p:cNvPr id="6146" name="Picture 2" descr="C:\Users\школа\Desktop\столовая\IMG_5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8992" y="3071810"/>
            <a:ext cx="5465008" cy="3643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121</TotalTime>
  <Words>81</Words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Горячие завтраки  в школьной столовой</vt:lpstr>
      <vt:lpstr>Коллектив ПОВАРОВ НАШЕЙ ШКОЛЫ. </vt:lpstr>
      <vt:lpstr>  Есть в школе место славное, А может даже главное, Где встретишь одноклассников И всех друзей своих.                                                                                                                                                                                                       Ещё не догадались?                                                                                                    Не буду вас томить –                                                                                                  «Школьная столовая» -                                                                                                    Как здорово звучит!</vt:lpstr>
      <vt:lpstr>Слайд 4</vt:lpstr>
      <vt:lpstr>   Не надо кушать всё подряд О чем в рекламе говорят. Жвачки, чипсы, мармелад - Портят маленьких ребят! А вот мясо, овощи и фрукты Для здоровья хороши! Эй, девчонки и мальчишки, Кушайте их от души! </vt:lpstr>
      <vt:lpstr>Слайд 6</vt:lpstr>
      <vt:lpstr>Если хочешь быть здоровым - Кушай булочки в столовой! Если хочешь стать атлетом - Кушай вкусные котлеты.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Горячие завтраки  в школьной столовой</dc:title>
  <dc:creator>школа</dc:creator>
  <cp:lastModifiedBy>Ирина</cp:lastModifiedBy>
  <cp:revision>15</cp:revision>
  <dcterms:created xsi:type="dcterms:W3CDTF">2022-10-25T09:01:04Z</dcterms:created>
  <dcterms:modified xsi:type="dcterms:W3CDTF">2022-11-08T13:28:54Z</dcterms:modified>
</cp:coreProperties>
</file>